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1C82C1-FCE2-4F40-97C2-8098AB176FE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87BA3-6AFC-5F41-A855-11076849FE8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338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87BA3-6AFC-5F41-A855-11076849FE87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1743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12F18C0-CC8F-D574-B9EC-1B48F97D2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918A623-D622-D022-9E81-6BD4CD068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68012CD-1630-1FA7-E1A3-B854A29A9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5B3C20C-3DF6-7103-1B0C-749EC61EC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0E7138A-2524-0C3F-42EB-665DA5ABE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2826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6C9462-ACAE-74EB-1D05-288A6A5F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527512C7-8BAF-6F40-2FE6-EA932CC30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0207E78-B3A3-FFF5-AD00-7D41BE2EF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2A65E27-EE16-D380-EEF9-FED446775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D5AAF38-0177-5937-7C3D-DFE4A297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6094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16649806-623A-4610-7C18-C939E95956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9592315B-9FB7-1675-A279-5ED591ADB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FE87DE1-A17D-C91C-E980-DA5C5D4C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F405830-66D9-DCED-4C0B-88AB0DD4A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8122D48-D603-EE9F-56D7-07F3CE50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83188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F1BBEF-1DFB-D133-1512-5E7BDAA64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32F5E23-3678-0545-CC7E-008CA6E17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D07C62E-0B4A-2430-CE65-D66F05A97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E6CAEA4-2215-1D1C-C401-B2585E809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009457A-3E4B-19C3-8BF7-6A3E45697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2634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B0F911F-7C18-F9D8-3B52-686278F1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90FDAF0-F54B-2679-F78A-6CAB688F9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1891D97-4F7D-7C80-17CB-2C4F4FB6B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3C8019C-CBB7-070B-547D-0823FC91C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0AE8CF3-0F17-6BE2-595D-94E01EC2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567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188619-8890-2493-FB24-80F0D4E99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FEB8C9B-7548-4714-EFFE-1F6FAEB30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B9CA3E7-194C-E5AA-DE8C-B1434A293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46C8E1B-A481-21B8-62AD-79DAB47A7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E3293D0-8808-A78F-727E-D31D5C755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ABE6C9B-F6AF-149E-C078-C3CD7DEAB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50637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9A4841B-6C32-852C-4EB0-4F36D4D44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E89401F-4CA1-4822-C8D8-D51A047FF5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C26F9520-81B6-3A71-98AD-35CE0A835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88A41CE-5664-35F9-AEFD-C6E3BE5E08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3CB5DC20-3574-474F-6D6B-F6AEFD50C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A641FFA5-F45C-83EE-1102-565AEBA00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673DD466-FBFA-110D-5A05-45D9D26E4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8B20C21-3607-AB18-AC32-01CB1A6DC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5626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B9FA77-A18B-21E0-8312-1FAC1DBFF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904C905E-9125-D871-3B3C-8D4E0A1C9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4763D47-9869-1CD6-62EB-A5F2A75D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DB54E29-AAE0-A3B4-FC5B-959760F4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0776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848CEE4F-6BB1-8FB8-E241-ACF37BB36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3C740262-205E-62F5-A13D-6ADF69D66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438756C0-B1EC-9A7B-1149-6C0B23CBF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83463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8C9FEF0-53F1-81B6-CA45-AFCCD47F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D6D2D8-A587-32BA-BCE8-9E6F8675C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47B0265-596F-7F82-83CC-6C85ABE1E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9748C93-2A75-280C-CACB-9FF6FD8A2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DCA813F-A028-2421-73C4-C92CBD38A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4BC3633-B579-39D4-EABF-462211B52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3076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8CC842-FEE8-5056-112F-D4C61D3BF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3065825E-3211-EC3F-08B3-B872B82149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BB42A70-D30A-4769-EEB2-A5BA6032B3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6431446-8F35-0343-633A-2ADC4B23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DDCB1224-69F1-82EA-6A0E-DD3CDC65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94BEADF-6BDC-DF12-86A3-CE5B57CF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8706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F085FD6A-B35F-C130-76CE-2B0ACCFAF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37FAA2A-8576-5F62-6E24-AE5A3EB3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DED8DEC-3748-587B-1425-663405878B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629625-6125-B84E-A410-788248395689}" type="datetimeFigureOut">
              <a:rPr lang="cs-CZ" smtClean="0"/>
              <a:t>15.06.2025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FD4150A-79B1-3CD9-E4A6-8E5C2D422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7812AF8-069D-9FFD-AAB7-2F6CD3BB8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C9B2AD-5AE9-4E47-A3EC-A85F85F8060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3611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ázek 10" descr="Obsah obrázku obloha, květina, žlutá, mrak&#10;&#10;Obsah generovaný pomocí AI může být nesprávný.">
            <a:extLst>
              <a:ext uri="{FF2B5EF4-FFF2-40B4-BE49-F238E27FC236}">
                <a16:creationId xmlns:a16="http://schemas.microsoft.com/office/drawing/2014/main" id="{718E2FC2-B6A4-C0BB-44A5-97226C0F3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95685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7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sx="94000" sy="94000" algn="ctr" rotWithShape="0">
              <a:srgbClr val="000000"/>
            </a:outerShdw>
          </a:effectLst>
        </p:spPr>
      </p:pic>
      <p:sp>
        <p:nvSpPr>
          <p:cNvPr id="12" name="Obdélník 11">
            <a:extLst>
              <a:ext uri="{FF2B5EF4-FFF2-40B4-BE49-F238E27FC236}">
                <a16:creationId xmlns:a16="http://schemas.microsoft.com/office/drawing/2014/main" id="{FB4D7D40-4D08-2997-4220-AC7819774E04}"/>
              </a:ext>
            </a:extLst>
          </p:cNvPr>
          <p:cNvSpPr/>
          <p:nvPr/>
        </p:nvSpPr>
        <p:spPr>
          <a:xfrm>
            <a:off x="0" y="-12356"/>
            <a:ext cx="12192000" cy="6956855"/>
          </a:xfrm>
          <a:prstGeom prst="rect">
            <a:avLst/>
          </a:prstGeom>
          <a:solidFill>
            <a:schemeClr val="tx1">
              <a:alpha val="6879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0C9EAAFE-12F1-54B9-C4F6-B25E469EF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1872"/>
            <a:ext cx="9144000" cy="427702"/>
          </a:xfrm>
        </p:spPr>
        <p:txBody>
          <a:bodyPr/>
          <a:lstStyle/>
          <a:p>
            <a:r>
              <a:rPr lang="cs-CZ" b="1" dirty="0">
                <a:solidFill>
                  <a:schemeClr val="bg1"/>
                </a:solidFill>
              </a:rPr>
              <a:t>MIPY Tým 001 – Hra v rámci workshopu</a:t>
            </a:r>
          </a:p>
        </p:txBody>
      </p:sp>
      <p:pic>
        <p:nvPicPr>
          <p:cNvPr id="5" name="Obrázek 4" descr="Obsah obrázku Grafika, Písmo, snímek obrazovky, grafický design&#10;&#10;Obsah generovaný pomocí AI může být nesprávný.">
            <a:extLst>
              <a:ext uri="{FF2B5EF4-FFF2-40B4-BE49-F238E27FC236}">
                <a16:creationId xmlns:a16="http://schemas.microsoft.com/office/drawing/2014/main" id="{7E15720F-8DF0-22F8-9D94-C4D87B18FC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470" b="28257"/>
          <a:stretch>
            <a:fillRect/>
          </a:stretch>
        </p:blipFill>
        <p:spPr>
          <a:xfrm>
            <a:off x="2817138" y="1267271"/>
            <a:ext cx="6261161" cy="2834601"/>
          </a:xfrm>
          <a:prstGeom prst="rect">
            <a:avLst/>
          </a:prstGeom>
        </p:spPr>
      </p:pic>
      <p:pic>
        <p:nvPicPr>
          <p:cNvPr id="14" name="Obrázek 13" descr="Obsah obrázku Obdélník, žlutá, umění&#10;&#10;Obsah generovaný pomocí AI může být nesprávný.">
            <a:extLst>
              <a:ext uri="{FF2B5EF4-FFF2-40B4-BE49-F238E27FC236}">
                <a16:creationId xmlns:a16="http://schemas.microsoft.com/office/drawing/2014/main" id="{B76D2A0D-B85E-B7A5-1493-4EB4C8FDD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4205" y="4565946"/>
            <a:ext cx="7129849" cy="2436951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2724101C-C275-0A20-4EAE-5794BF470E16}"/>
              </a:ext>
            </a:extLst>
          </p:cNvPr>
          <p:cNvSpPr txBox="1"/>
          <p:nvPr/>
        </p:nvSpPr>
        <p:spPr>
          <a:xfrm>
            <a:off x="1474572" y="5046398"/>
            <a:ext cx="39893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200" b="1" dirty="0"/>
              <a:t>Adam Maleček: </a:t>
            </a:r>
            <a:br>
              <a:rPr lang="cs-CZ" sz="2200" b="1" dirty="0"/>
            </a:br>
            <a:r>
              <a:rPr lang="cs-CZ" sz="2200" dirty="0"/>
              <a:t>Herní chování, </a:t>
            </a:r>
            <a:r>
              <a:rPr lang="cs-CZ" sz="2200" dirty="0" err="1"/>
              <a:t>refaktoring</a:t>
            </a:r>
            <a:endParaRPr lang="cs-CZ" sz="2200" dirty="0"/>
          </a:p>
          <a:p>
            <a:r>
              <a:rPr lang="cs-CZ" sz="2200" b="1" dirty="0"/>
              <a:t>Dominik Vaňkát: </a:t>
            </a:r>
            <a:r>
              <a:rPr lang="cs-CZ" sz="2200" dirty="0"/>
              <a:t>Úvodní obrazovka + menu, animace, UI</a:t>
            </a:r>
          </a:p>
        </p:txBody>
      </p:sp>
      <p:pic>
        <p:nvPicPr>
          <p:cNvPr id="17" name="Obrázek 16" descr="Obsah obrázku Obdélník, žlutá, umění&#10;&#10;Obsah generovaný pomocí AI může být nesprávný.">
            <a:extLst>
              <a:ext uri="{FF2B5EF4-FFF2-40B4-BE49-F238E27FC236}">
                <a16:creationId xmlns:a16="http://schemas.microsoft.com/office/drawing/2014/main" id="{414F0D4C-C6E6-5BE4-EB5F-A5DDC7469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8305" y="4551197"/>
            <a:ext cx="7129849" cy="2436951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428CC812-16A5-D493-28C7-80D900393547}"/>
              </a:ext>
            </a:extLst>
          </p:cNvPr>
          <p:cNvSpPr txBox="1"/>
          <p:nvPr/>
        </p:nvSpPr>
        <p:spPr>
          <a:xfrm>
            <a:off x="7401698" y="5061146"/>
            <a:ext cx="44731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200" b="1" dirty="0"/>
              <a:t>Lukáš Mužík: </a:t>
            </a:r>
          </a:p>
          <a:p>
            <a:r>
              <a:rPr lang="cs-CZ" sz="2200" dirty="0"/>
              <a:t>Herní chování</a:t>
            </a:r>
          </a:p>
          <a:p>
            <a:r>
              <a:rPr lang="cs-CZ" sz="2200" b="1" dirty="0"/>
              <a:t>Martin Vančura: </a:t>
            </a:r>
            <a:r>
              <a:rPr lang="cs-CZ" sz="2200" dirty="0"/>
              <a:t>Grafika, </a:t>
            </a:r>
            <a:r>
              <a:rPr lang="cs-CZ" sz="2200" dirty="0" err="1"/>
              <a:t>assets</a:t>
            </a:r>
            <a:r>
              <a:rPr lang="cs-CZ" sz="2200" dirty="0"/>
              <a:t>, animace</a:t>
            </a:r>
          </a:p>
        </p:txBody>
      </p:sp>
    </p:spTree>
    <p:extLst>
      <p:ext uri="{BB962C8B-B14F-4D97-AF65-F5344CB8AC3E}">
        <p14:creationId xmlns:p14="http://schemas.microsoft.com/office/powerpoint/2010/main" val="542849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706D1-FCA9-DC86-9573-1942BD9F9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89D40A3-8A6D-B780-C20B-E8C43EAB7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menu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7A426A78-F778-E614-77DE-D2A61C2D27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1" cy="4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24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667CE-12DF-70EE-F7CD-6DAC5E7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C0799D7-55AE-B14E-1AA6-AF5CA2334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menu – </a:t>
            </a:r>
            <a:r>
              <a:rPr lang="cs-CZ" b="1" dirty="0" err="1"/>
              <a:t>Instructions</a:t>
            </a:r>
            <a:endParaRPr lang="cs-CZ" b="1" dirty="0"/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4804C207-7EC0-8587-8769-F1E2386B12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1" cy="40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5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AACC8-E85D-52B2-5E7D-E342C2395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42A99CD-4831-EEC6-22E1-30D2F7E46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Nová hra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F559C947-DE9D-9BE1-1FD2-5A2996EA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0" cy="40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315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41B63-7A70-E4B0-ED60-BEDA23109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B2ED84-4463-0DFC-6938-B9D731D9E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Herní prvky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BB192142-DA0B-EEC9-575E-E26EA5EAC9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24" b="67608"/>
          <a:stretch>
            <a:fillRect/>
          </a:stretch>
        </p:blipFill>
        <p:spPr>
          <a:xfrm>
            <a:off x="6262149" y="2766218"/>
            <a:ext cx="5476770" cy="1325563"/>
          </a:xfrm>
          <a:prstGeom prst="rect">
            <a:avLst/>
          </a:prstGeom>
        </p:spPr>
      </p:pic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9DD33392-7A69-E9B1-15C7-5E00839B8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5173"/>
            <a:ext cx="5257800" cy="3067651"/>
          </a:xfrm>
        </p:spPr>
        <p:txBody>
          <a:bodyPr>
            <a:normAutofit/>
          </a:bodyPr>
          <a:lstStyle/>
          <a:p>
            <a:r>
              <a:rPr lang="cs-CZ" b="1" dirty="0"/>
              <a:t>Herní HUD zobrazuje:</a:t>
            </a:r>
          </a:p>
          <a:p>
            <a:pPr lvl="1"/>
            <a:r>
              <a:rPr lang="cs-CZ" b="1" dirty="0" err="1"/>
              <a:t>Player</a:t>
            </a:r>
            <a:r>
              <a:rPr lang="cs-CZ" b="1" dirty="0"/>
              <a:t> </a:t>
            </a:r>
            <a:r>
              <a:rPr lang="cs-CZ" b="1" dirty="0" err="1"/>
              <a:t>Bees</a:t>
            </a:r>
            <a:r>
              <a:rPr lang="cs-CZ" dirty="0"/>
              <a:t>: max. 5</a:t>
            </a:r>
          </a:p>
          <a:p>
            <a:pPr lvl="1"/>
            <a:r>
              <a:rPr lang="cs-CZ" b="1" dirty="0" err="1"/>
              <a:t>Hive</a:t>
            </a:r>
            <a:r>
              <a:rPr lang="cs-CZ" b="1" dirty="0"/>
              <a:t> </a:t>
            </a:r>
            <a:r>
              <a:rPr lang="cs-CZ" b="1" dirty="0" err="1"/>
              <a:t>Bees</a:t>
            </a:r>
            <a:r>
              <a:rPr lang="cs-CZ" dirty="0"/>
              <a:t>: max. 15 včel v úlu (modré čtverečky)</a:t>
            </a:r>
          </a:p>
          <a:p>
            <a:pPr lvl="1"/>
            <a:r>
              <a:rPr lang="cs-CZ" b="1" dirty="0" err="1"/>
              <a:t>Lives</a:t>
            </a:r>
            <a:r>
              <a:rPr lang="cs-CZ" dirty="0"/>
              <a:t>: max. 3 životy (červená srdce)</a:t>
            </a:r>
          </a:p>
          <a:p>
            <a:pPr lvl="1"/>
            <a:r>
              <a:rPr lang="cs-CZ" b="1" dirty="0" err="1"/>
              <a:t>Score</a:t>
            </a:r>
            <a:r>
              <a:rPr lang="cs-CZ" dirty="0"/>
              <a:t>: počet včel doručených do úlu</a:t>
            </a:r>
          </a:p>
        </p:txBody>
      </p:sp>
    </p:spTree>
    <p:extLst>
      <p:ext uri="{BB962C8B-B14F-4D97-AF65-F5344CB8AC3E}">
        <p14:creationId xmlns:p14="http://schemas.microsoft.com/office/powerpoint/2010/main" val="2425549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48411-26C9-B720-83B9-2D564321A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8A47EC1-E5A8-CC66-83DD-0A7FC4C9B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Průběh hry</a:t>
            </a:r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642411E6-79E9-5951-6502-486ACB2CCC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80041" y="1690688"/>
            <a:ext cx="5500090" cy="4092287"/>
          </a:xfrm>
          <a:prstGeom prst="rect">
            <a:avLst/>
          </a:prstGeom>
        </p:spPr>
      </p:pic>
      <p:pic>
        <p:nvPicPr>
          <p:cNvPr id="3" name="Obrázek 2">
            <a:extLst>
              <a:ext uri="{FF2B5EF4-FFF2-40B4-BE49-F238E27FC236}">
                <a16:creationId xmlns:a16="http://schemas.microsoft.com/office/drawing/2014/main" id="{3445ABB0-880D-5540-4740-D24E90B1EC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187345" y="1690688"/>
            <a:ext cx="5500088" cy="40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048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83019-43B9-247F-E09A-21B14EEED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81829C2-02F8-0338-49DD-92627032D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Game </a:t>
            </a:r>
            <a:r>
              <a:rPr lang="cs-CZ" b="1" dirty="0" err="1"/>
              <a:t>Over</a:t>
            </a:r>
            <a:endParaRPr lang="cs-CZ" b="1" dirty="0"/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A9FEC84E-1169-06C7-3BD9-5E021FC3A1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45954" y="1690688"/>
            <a:ext cx="5500090" cy="40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2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202F02-5279-F495-6F6C-C0B623EFD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02AFA84-693D-D68E-8952-CB6C8911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Téma: Bee </a:t>
            </a:r>
            <a:r>
              <a:rPr lang="cs-CZ" b="1" dirty="0" err="1"/>
              <a:t>Saver</a:t>
            </a:r>
            <a:r>
              <a:rPr lang="cs-CZ" b="1" dirty="0"/>
              <a:t> (Záchrana včel)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4A19710-5B18-7C50-6455-A94B702BA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cs-CZ" dirty="0"/>
              <a:t>🧩 </a:t>
            </a:r>
            <a:r>
              <a:rPr lang="cs-CZ" b="1" dirty="0"/>
              <a:t>Mechanika:</a:t>
            </a:r>
          </a:p>
          <a:p>
            <a:pPr lvl="1"/>
            <a:r>
              <a:rPr lang="cs-CZ" dirty="0"/>
              <a:t>Hráč ovládá postavu včelaře, který sbírá </a:t>
            </a:r>
            <a:r>
              <a:rPr lang="cs-CZ" b="1" dirty="0"/>
              <a:t>padající včely</a:t>
            </a:r>
            <a:r>
              <a:rPr lang="cs-CZ" dirty="0"/>
              <a:t> a ukládá je do </a:t>
            </a:r>
            <a:r>
              <a:rPr lang="cs-CZ" b="1" dirty="0"/>
              <a:t>úlu</a:t>
            </a:r>
            <a:r>
              <a:rPr lang="cs-CZ" dirty="0"/>
              <a:t>.</a:t>
            </a:r>
          </a:p>
          <a:p>
            <a:pPr lvl="1"/>
            <a:r>
              <a:rPr lang="cs-CZ" dirty="0"/>
              <a:t>Zároveň se musí vyhýbat vosám, které ho při zásahu na 1 sekundu omráčí.</a:t>
            </a:r>
          </a:p>
          <a:p>
            <a:pPr marL="457200" lvl="1" indent="0">
              <a:buNone/>
            </a:pPr>
            <a:r>
              <a:rPr lang="cs-CZ" dirty="0"/>
              <a:t> </a:t>
            </a:r>
          </a:p>
          <a:p>
            <a:pPr marL="0" indent="0">
              <a:buNone/>
            </a:pPr>
            <a:r>
              <a:rPr lang="cs-CZ" dirty="0"/>
              <a:t>🐝 </a:t>
            </a:r>
            <a:r>
              <a:rPr lang="cs-CZ" b="1" dirty="0"/>
              <a:t>Pravidla:</a:t>
            </a:r>
          </a:p>
          <a:p>
            <a:pPr lvl="1"/>
            <a:r>
              <a:rPr lang="cs-CZ" dirty="0"/>
              <a:t>Hráč unese maximálně </a:t>
            </a:r>
            <a:r>
              <a:rPr lang="cs-CZ" b="1" dirty="0"/>
              <a:t>5 včel</a:t>
            </a:r>
            <a:r>
              <a:rPr lang="cs-CZ" dirty="0"/>
              <a:t> – poté musí běžet k úlu.</a:t>
            </a:r>
          </a:p>
          <a:p>
            <a:pPr lvl="1"/>
            <a:r>
              <a:rPr lang="cs-CZ" dirty="0"/>
              <a:t>Při pokusu vzít víc včel je hráč ignoruje, dokud neodevzdá stávající.</a:t>
            </a:r>
          </a:p>
          <a:p>
            <a:pPr lvl="1"/>
            <a:endParaRPr lang="cs-CZ" dirty="0"/>
          </a:p>
          <a:p>
            <a:pPr marL="0" indent="0">
              <a:buNone/>
            </a:pPr>
            <a:r>
              <a:rPr lang="cs-CZ" b="1" dirty="0"/>
              <a:t>🍯 Bonusový prvek:</a:t>
            </a:r>
          </a:p>
          <a:p>
            <a:pPr lvl="1"/>
            <a:r>
              <a:rPr lang="cs-CZ" dirty="0"/>
              <a:t>Po každých </a:t>
            </a:r>
            <a:r>
              <a:rPr lang="cs-CZ" b="1" dirty="0"/>
              <a:t>15 odevzdaných včelách</a:t>
            </a:r>
            <a:r>
              <a:rPr lang="cs-CZ" dirty="0"/>
              <a:t> spadne z oblohy </a:t>
            </a:r>
            <a:r>
              <a:rPr lang="cs-CZ" b="1" dirty="0"/>
              <a:t>med</a:t>
            </a:r>
            <a:r>
              <a:rPr lang="cs-CZ" dirty="0"/>
              <a:t>, který obnoví </a:t>
            </a:r>
            <a:r>
              <a:rPr lang="cs-CZ" b="1" dirty="0"/>
              <a:t>1 život</a:t>
            </a:r>
            <a:r>
              <a:rPr lang="cs-CZ" dirty="0"/>
              <a:t> – pokud ho hráč chytí.</a:t>
            </a:r>
          </a:p>
        </p:txBody>
      </p:sp>
    </p:spTree>
    <p:extLst>
      <p:ext uri="{BB962C8B-B14F-4D97-AF65-F5344CB8AC3E}">
        <p14:creationId xmlns:p14="http://schemas.microsoft.com/office/powerpoint/2010/main" val="2039562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9F10F2-6B12-5CF0-3A83-DC2F49DF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přehled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6E1D827-0611-7013-D4B3-1F42FD1DF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Pohyb včelaře &amp; sběr včel</a:t>
            </a:r>
          </a:p>
          <a:p>
            <a:r>
              <a:rPr lang="cs-CZ" dirty="0"/>
              <a:t>Kolize s objekty (včela, úl, med, vosa)</a:t>
            </a:r>
          </a:p>
          <a:p>
            <a:r>
              <a:rPr lang="cs-CZ" dirty="0"/>
              <a:t>Bodový systém a životy</a:t>
            </a:r>
          </a:p>
          <a:p>
            <a:r>
              <a:rPr lang="cs-CZ" dirty="0"/>
              <a:t>Podmínky pro prohru</a:t>
            </a:r>
          </a:p>
        </p:txBody>
      </p:sp>
    </p:spTree>
    <p:extLst>
      <p:ext uri="{BB962C8B-B14F-4D97-AF65-F5344CB8AC3E}">
        <p14:creationId xmlns:p14="http://schemas.microsoft.com/office/powerpoint/2010/main" val="278488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10AC8-370D-2D0B-27BD-246F1163F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F092C79-2B84-A8D1-69D0-E5C76A053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Pohyb a ovládání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02E079F-6997-75E5-6CFB-3FFA44001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Včelař se pohybuje horizontálně pomocí šipek nebo kláves A/D</a:t>
            </a:r>
          </a:p>
          <a:p>
            <a:r>
              <a:rPr lang="cs-CZ" dirty="0"/>
              <a:t>Pohyb je omezen levým okrajem a pravou stranou u úlu</a:t>
            </a:r>
          </a:p>
        </p:txBody>
      </p:sp>
    </p:spTree>
    <p:extLst>
      <p:ext uri="{BB962C8B-B14F-4D97-AF65-F5344CB8AC3E}">
        <p14:creationId xmlns:p14="http://schemas.microsoft.com/office/powerpoint/2010/main" val="421413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CB6D7-75E6-A3B1-E9C0-6CB0C1E71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BCDFE0-8BD3-9BB1-3DD2-8F2F23233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Bodový systém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9CCE792-3083-69EA-0E2E-1B58B3A1A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/>
              <a:t>+1 </a:t>
            </a:r>
            <a:r>
              <a:rPr lang="cs-CZ" dirty="0"/>
              <a:t>bod za každou včelu doručenou do úlu 🐝‍🏠</a:t>
            </a:r>
          </a:p>
          <a:p>
            <a:r>
              <a:rPr lang="cs-CZ" b="1" dirty="0"/>
              <a:t>−1</a:t>
            </a:r>
            <a:r>
              <a:rPr lang="cs-CZ" dirty="0"/>
              <a:t> život za každou nechycenou 🐝</a:t>
            </a:r>
          </a:p>
          <a:p>
            <a:r>
              <a:rPr lang="cs-CZ" b="1" dirty="0"/>
              <a:t>🍯 Med = </a:t>
            </a:r>
            <a:r>
              <a:rPr lang="cs-CZ" dirty="0"/>
              <a:t>+1 život navíc (pokud chycen)</a:t>
            </a:r>
          </a:p>
          <a:p>
            <a:r>
              <a:rPr lang="cs-CZ" b="1" dirty="0"/>
              <a:t>Vosa = </a:t>
            </a:r>
            <a:r>
              <a:rPr lang="cs-CZ" dirty="0"/>
              <a:t>dočasné omráčení (hráč se nemůže hýbat)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46199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39207-40C7-1384-4158-30680DD4B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7F0975-F307-3EF9-000C-8912A209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Sběr a kolize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DB76DC3-971A-631F-A185-370EA39A1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/>
              <a:t>Včelař + včela: </a:t>
            </a:r>
            <a:r>
              <a:rPr lang="cs-CZ" dirty="0"/>
              <a:t>sběr do zásobníku</a:t>
            </a:r>
          </a:p>
          <a:p>
            <a:r>
              <a:rPr lang="cs-CZ" b="1" dirty="0"/>
              <a:t>Včelař + úl: </a:t>
            </a:r>
            <a:r>
              <a:rPr lang="cs-CZ" dirty="0"/>
              <a:t>odevzdání včel</a:t>
            </a:r>
          </a:p>
          <a:p>
            <a:r>
              <a:rPr lang="cs-CZ" b="1" dirty="0"/>
              <a:t>Včelař + vosa</a:t>
            </a:r>
            <a:r>
              <a:rPr lang="cs-CZ" dirty="0"/>
              <a:t>: omráčení</a:t>
            </a:r>
          </a:p>
          <a:p>
            <a:r>
              <a:rPr lang="cs-CZ" b="1" dirty="0"/>
              <a:t>Včelař + med</a:t>
            </a:r>
            <a:r>
              <a:rPr lang="cs-CZ" dirty="0"/>
              <a:t>: bonusový život</a:t>
            </a:r>
          </a:p>
        </p:txBody>
      </p:sp>
    </p:spTree>
    <p:extLst>
      <p:ext uri="{BB962C8B-B14F-4D97-AF65-F5344CB8AC3E}">
        <p14:creationId xmlns:p14="http://schemas.microsoft.com/office/powerpoint/2010/main" val="35529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7257A-E492-02B9-AB79-D4CA6D3D6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98D001-12D6-54AC-102C-E1305B299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Herní mechaniky: Game </a:t>
            </a:r>
            <a:r>
              <a:rPr lang="cs-CZ" b="1" dirty="0" err="1"/>
              <a:t>over</a:t>
            </a:r>
            <a:endParaRPr lang="cs-CZ" b="1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E248637-8312-E83D-BAF3-FE0A504AD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Hra končí po ztrátě všech životů</a:t>
            </a:r>
          </a:p>
          <a:p>
            <a:r>
              <a:rPr lang="cs-CZ" dirty="0"/>
              <a:t>Restart (</a:t>
            </a:r>
            <a:r>
              <a:rPr lang="cs-CZ" dirty="0" err="1"/>
              <a:t>R</a:t>
            </a:r>
            <a:r>
              <a:rPr lang="cs-CZ" dirty="0"/>
              <a:t>)</a:t>
            </a:r>
          </a:p>
          <a:p>
            <a:r>
              <a:rPr lang="cs-CZ" dirty="0"/>
              <a:t>Ukončení (ESC)</a:t>
            </a:r>
          </a:p>
        </p:txBody>
      </p:sp>
    </p:spTree>
    <p:extLst>
      <p:ext uri="{BB962C8B-B14F-4D97-AF65-F5344CB8AC3E}">
        <p14:creationId xmlns:p14="http://schemas.microsoft.com/office/powerpoint/2010/main" val="2824144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5EC73-E916-53EE-0D48-306A8ABB7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9B5EA3-82D9-13D5-4900-8504D0E97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Herní prvky</a:t>
            </a:r>
          </a:p>
        </p:txBody>
      </p:sp>
      <p:pic>
        <p:nvPicPr>
          <p:cNvPr id="4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4EE8F209-4E2A-CEBE-A1DA-DA039FC5A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838200" cy="838200"/>
          </a:xfr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E4F5729D-2C10-3D96-7289-6740D3467AAB}"/>
              </a:ext>
            </a:extLst>
          </p:cNvPr>
          <p:cNvSpPr txBox="1"/>
          <p:nvPr/>
        </p:nvSpPr>
        <p:spPr>
          <a:xfrm>
            <a:off x="2286000" y="202650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Úl</a:t>
            </a:r>
          </a:p>
        </p:txBody>
      </p:sp>
      <p:pic>
        <p:nvPicPr>
          <p:cNvPr id="6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D8CF418A-9A39-1C08-2103-D2D6E5134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64708"/>
            <a:ext cx="838200" cy="838200"/>
          </a:xfrm>
          <a:prstGeom prst="rect">
            <a:avLst/>
          </a:prstGeom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C1CE8F7A-FE15-CBCF-81D4-45608918CB0F}"/>
              </a:ext>
            </a:extLst>
          </p:cNvPr>
          <p:cNvSpPr txBox="1"/>
          <p:nvPr/>
        </p:nvSpPr>
        <p:spPr>
          <a:xfrm>
            <a:off x="2286000" y="3200528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Včelař</a:t>
            </a:r>
          </a:p>
        </p:txBody>
      </p:sp>
      <p:pic>
        <p:nvPicPr>
          <p:cNvPr id="8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A1237728-EB25-E2AE-452D-2B4492CE69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374548"/>
            <a:ext cx="838200" cy="838200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7152E52D-DD5C-4A33-EE4B-21A699B3A6F8}"/>
              </a:ext>
            </a:extLst>
          </p:cNvPr>
          <p:cNvSpPr txBox="1"/>
          <p:nvPr/>
        </p:nvSpPr>
        <p:spPr>
          <a:xfrm>
            <a:off x="2286000" y="4710368"/>
            <a:ext cx="735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Včela</a:t>
            </a:r>
          </a:p>
        </p:txBody>
      </p:sp>
      <p:pic>
        <p:nvPicPr>
          <p:cNvPr id="10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26DB250E-E2CF-BE03-E414-043452BF2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776" y="1690688"/>
            <a:ext cx="838200" cy="838200"/>
          </a:xfrm>
          <a:prstGeom prst="rect">
            <a:avLst/>
          </a:prstGeom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FBFB1C9C-D1A1-F442-4B01-0EB76052C99B}"/>
              </a:ext>
            </a:extLst>
          </p:cNvPr>
          <p:cNvSpPr txBox="1"/>
          <p:nvPr/>
        </p:nvSpPr>
        <p:spPr>
          <a:xfrm>
            <a:off x="6412576" y="2026508"/>
            <a:ext cx="671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Vosa</a:t>
            </a:r>
          </a:p>
        </p:txBody>
      </p:sp>
      <p:pic>
        <p:nvPicPr>
          <p:cNvPr id="12" name="Zástupný obsah 4" descr="Obsah obrázku žlutá&#10;&#10;Obsah generovaný pomocí AI může být nesprávný.">
            <a:extLst>
              <a:ext uri="{FF2B5EF4-FFF2-40B4-BE49-F238E27FC236}">
                <a16:creationId xmlns:a16="http://schemas.microsoft.com/office/drawing/2014/main" id="{FA1F0A0F-4B41-C2E2-3596-042771CFA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776" y="2864708"/>
            <a:ext cx="838200" cy="838200"/>
          </a:xfrm>
          <a:prstGeom prst="rect">
            <a:avLst/>
          </a:prstGeom>
        </p:spPr>
      </p:pic>
      <p:sp>
        <p:nvSpPr>
          <p:cNvPr id="13" name="TextovéPole 12">
            <a:extLst>
              <a:ext uri="{FF2B5EF4-FFF2-40B4-BE49-F238E27FC236}">
                <a16:creationId xmlns:a16="http://schemas.microsoft.com/office/drawing/2014/main" id="{D0530179-FF46-FDA5-A401-D0724FF0D75B}"/>
              </a:ext>
            </a:extLst>
          </p:cNvPr>
          <p:cNvSpPr txBox="1"/>
          <p:nvPr/>
        </p:nvSpPr>
        <p:spPr>
          <a:xfrm>
            <a:off x="6412576" y="3200528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Med</a:t>
            </a:r>
          </a:p>
        </p:txBody>
      </p:sp>
    </p:spTree>
    <p:extLst>
      <p:ext uri="{BB962C8B-B14F-4D97-AF65-F5344CB8AC3E}">
        <p14:creationId xmlns:p14="http://schemas.microsoft.com/office/powerpoint/2010/main" val="776719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552C3-981C-8D04-1200-CB61A6DDA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FD4CA9D-FC46-206A-EACA-5460234C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/>
              <a:t>Grafika: Úvodní obrazovka</a:t>
            </a:r>
          </a:p>
        </p:txBody>
      </p:sp>
      <p:pic>
        <p:nvPicPr>
          <p:cNvPr id="16" name="Obrázek 15" descr="Obsah obrázku text, mrak, obloha, květina&#10;&#10;Obsah generovaný pomocí AI může být nesprávný.">
            <a:extLst>
              <a:ext uri="{FF2B5EF4-FFF2-40B4-BE49-F238E27FC236}">
                <a16:creationId xmlns:a16="http://schemas.microsoft.com/office/drawing/2014/main" id="{4BBB8173-C583-4CA1-30AD-5586E2C7A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28" y="1690688"/>
            <a:ext cx="5500092" cy="4092289"/>
          </a:xfrm>
          <a:prstGeom prst="rect">
            <a:avLst/>
          </a:prstGeom>
        </p:spPr>
      </p:pic>
      <p:pic>
        <p:nvPicPr>
          <p:cNvPr id="17" name="Obrázek 16">
            <a:extLst>
              <a:ext uri="{FF2B5EF4-FFF2-40B4-BE49-F238E27FC236}">
                <a16:creationId xmlns:a16="http://schemas.microsoft.com/office/drawing/2014/main" id="{1F023F3C-091E-55DD-DB1E-70336DF310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1690687"/>
            <a:ext cx="5500091" cy="4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89893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361</Words>
  <Application>Microsoft Macintosh PowerPoint</Application>
  <PresentationFormat>Širokoúhlá obrazovka</PresentationFormat>
  <Paragraphs>58</Paragraphs>
  <Slides>15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Motiv Office</vt:lpstr>
      <vt:lpstr>Prezentace aplikace PowerPoint</vt:lpstr>
      <vt:lpstr>Téma: Bee Saver (Záchrana včel)</vt:lpstr>
      <vt:lpstr>Herní mechaniky: přehled</vt:lpstr>
      <vt:lpstr>Herní mechaniky: Pohyb a ovládání</vt:lpstr>
      <vt:lpstr>Herní mechaniky: Bodový systém</vt:lpstr>
      <vt:lpstr>Herní mechaniky: Sběr a kolize</vt:lpstr>
      <vt:lpstr>Herní mechaniky: Game over</vt:lpstr>
      <vt:lpstr>Grafika: Herní prvky</vt:lpstr>
      <vt:lpstr>Grafika: Úvodní obrazovka</vt:lpstr>
      <vt:lpstr>Grafika: Game menu</vt:lpstr>
      <vt:lpstr>Grafika: Game menu – Instructions</vt:lpstr>
      <vt:lpstr>Grafika: Nová hra</vt:lpstr>
      <vt:lpstr>Grafika: Herní prvky</vt:lpstr>
      <vt:lpstr>Grafika: Průběh hry</vt:lpstr>
      <vt:lpstr>Grafika: Game Over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Vaňkát</dc:creator>
  <cp:lastModifiedBy>Dominik Vaňkát</cp:lastModifiedBy>
  <cp:revision>1</cp:revision>
  <dcterms:created xsi:type="dcterms:W3CDTF">2025-06-15T16:59:13Z</dcterms:created>
  <dcterms:modified xsi:type="dcterms:W3CDTF">2025-06-15T18:44:46Z</dcterms:modified>
</cp:coreProperties>
</file>

<file path=docProps/thumbnail.jpeg>
</file>